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56a85d91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56a85d91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56a85d9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56a85d9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56a85d9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56a85d9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56a85d9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56a85d9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56a85d91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56a85d91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56a85d9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56a85d9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56a85d91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56a85d91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56a85d9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56a85d9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56a85d91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56a85d91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56a85d91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56a85d91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6a85d9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6a85d9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56a85d9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56a85d9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0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Tutorial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Mini competition dataset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Purpose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Detect 3 products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Environment (Scenario)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Products will be on the platform. Different illuminance, clutter may happen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prepare the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No dataset available ⇒ Generate dataset by ourselves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050" y="2482150"/>
            <a:ext cx="3434950" cy="25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Mini competition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Collect method: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About 18 viewpoint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Multi product placing method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250" y="2143075"/>
            <a:ext cx="1787125" cy="1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375" y="2143075"/>
            <a:ext cx="1787144" cy="1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525" y="2143068"/>
            <a:ext cx="1787150" cy="134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1800"/>
            <a:ext cx="1988950" cy="1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050" y="3651792"/>
            <a:ext cx="1988950" cy="149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3300" y="3651788"/>
            <a:ext cx="1988950" cy="149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98875" y="3651783"/>
            <a:ext cx="1988950" cy="149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2025" y="3649087"/>
            <a:ext cx="1996138" cy="1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5465000" y="1777675"/>
            <a:ext cx="2507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Different point of view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89975" y="3283675"/>
            <a:ext cx="2507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41 scene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Let’s start the tutorial</a:t>
            </a:r>
            <a:endParaRPr/>
          </a:p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Dataset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Evaluation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Useful Label Tool: Labelme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preparation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Define the purpose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Classify object: give each image a label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Detect object: label image with a bounding box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Define environment (scenario)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The environment will influence the model property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zh-TW" sz="1800">
                <a:solidFill>
                  <a:srgbClr val="000000"/>
                </a:solidFill>
              </a:rPr>
              <a:t>Illuminance, Clutter, background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How to prepare the dataset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000000"/>
                </a:solidFill>
              </a:rPr>
              <a:t>Survey whether there is dataset available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Generate dataset by ourselves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202988"/>
            <a:ext cx="2095500" cy="209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813" y="2917638"/>
            <a:ext cx="254317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7168750" y="2302500"/>
            <a:ext cx="23145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Grocery Dataset</a:t>
            </a:r>
            <a:endParaRPr sz="1800"/>
          </a:p>
        </p:txBody>
      </p:sp>
      <p:sp>
        <p:nvSpPr>
          <p:cNvPr id="71" name="Google Shape;71;p15"/>
          <p:cNvSpPr txBox="1"/>
          <p:nvPr/>
        </p:nvSpPr>
        <p:spPr>
          <a:xfrm>
            <a:off x="6939000" y="3993975"/>
            <a:ext cx="23145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KITTI Dataset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format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Classifier: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The same label image will be located in the same folder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10" l="0" r="704" t="0"/>
          <a:stretch/>
        </p:blipFill>
        <p:spPr>
          <a:xfrm>
            <a:off x="976300" y="1970724"/>
            <a:ext cx="6542725" cy="2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00" y="2240531"/>
            <a:ext cx="6542732" cy="29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format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Detector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Image folder with a corresponding mask folder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75" y="1915638"/>
            <a:ext cx="3780824" cy="31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600" y="1887100"/>
            <a:ext cx="4752400" cy="3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dataset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A useful pytorch tool to load dataset: “ImageFolder”. It helps us finish: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Load images and their corresponding labels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Image preprocessing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Normalize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Resize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Flip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Crop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 a model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Define a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Step 2. Load training and testing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Step 3. Tune the training parameter and start to train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Epoch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Batch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Learning rate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(Confusion matrix)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6175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3954075" y="2748550"/>
            <a:ext cx="6180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775" y="1152475"/>
            <a:ext cx="452523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Label tool: Labelme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 online annotation tool to build image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Used for label image bounding box or polygon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825" y="1987625"/>
            <a:ext cx="4161225" cy="3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